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5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5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4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6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9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3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3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7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1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2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17C60-3A38-4793-B853-90BBFF218A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4DC72-B2F2-4203-AC59-707FACCB0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dobe Caslon Pro" pitchFamily="18" charset="0"/>
                <a:cs typeface="Adobe Arabic" pitchFamily="18" charset="-78"/>
              </a:rPr>
              <a:t>Direct </a:t>
            </a:r>
            <a:r>
              <a:rPr lang="en-US" u="sng" dirty="0" err="1" smtClean="0">
                <a:latin typeface="Adobe Caslon Pro" pitchFamily="18" charset="0"/>
                <a:cs typeface="Adobe Arabic" pitchFamily="18" charset="-78"/>
              </a:rPr>
              <a:t>vs</a:t>
            </a:r>
            <a:r>
              <a:rPr lang="en-US" u="sng" dirty="0" smtClean="0">
                <a:latin typeface="Adobe Caslon Pro" pitchFamily="18" charset="0"/>
                <a:cs typeface="Adobe Arabic" pitchFamily="18" charset="-78"/>
              </a:rPr>
              <a:t> Indirect</a:t>
            </a:r>
            <a:endParaRPr lang="en-US" u="sng" dirty="0">
              <a:latin typeface="Adobe Caslon Pro" pitchFamily="18" charset="0"/>
              <a:cs typeface="Adobe Arabic" pitchFamily="18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  <a:r>
              <a:rPr lang="en-US" sz="2400" dirty="0">
                <a:latin typeface="Adobe Caslon Pro" pitchFamily="18" charset="0"/>
              </a:rPr>
              <a:t> </a:t>
            </a:r>
            <a:r>
              <a:rPr lang="fr-FR" sz="2400" b="1" dirty="0" smtClean="0">
                <a:latin typeface="Adobe Caslon Pro" pitchFamily="18" charset="0"/>
              </a:rPr>
              <a:t>me</a:t>
            </a:r>
            <a:r>
              <a:rPr lang="fr-FR" sz="2400" dirty="0" smtClean="0">
                <a:latin typeface="Adobe Caslon Pro" pitchFamily="18" charset="0"/>
              </a:rPr>
              <a:t> / </a:t>
            </a:r>
            <a:r>
              <a:rPr lang="fr-FR" sz="2400" b="1" dirty="0" smtClean="0">
                <a:latin typeface="Adobe Caslon Pro" pitchFamily="18" charset="0"/>
              </a:rPr>
              <a:t>m'</a:t>
            </a:r>
            <a:r>
              <a:rPr lang="fr-FR" sz="2400" dirty="0" smtClean="0">
                <a:latin typeface="Adobe Caslon Pro" pitchFamily="18" charset="0"/>
              </a:rPr>
              <a:t>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te</a:t>
            </a:r>
            <a:r>
              <a:rPr lang="fr-FR" sz="2400" dirty="0" smtClean="0">
                <a:latin typeface="Adobe Caslon Pro" pitchFamily="18" charset="0"/>
              </a:rPr>
              <a:t> / </a:t>
            </a:r>
            <a:r>
              <a:rPr lang="fr-FR" sz="2400" b="1" dirty="0" smtClean="0">
                <a:latin typeface="Adobe Caslon Pro" pitchFamily="18" charset="0"/>
              </a:rPr>
              <a:t>t'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le</a:t>
            </a:r>
            <a:r>
              <a:rPr lang="fr-FR" sz="2400" dirty="0" smtClean="0">
                <a:latin typeface="Adobe Caslon Pro" pitchFamily="18" charset="0"/>
              </a:rPr>
              <a:t> / </a:t>
            </a:r>
            <a:r>
              <a:rPr lang="fr-FR" sz="2400" b="1" dirty="0" smtClean="0">
                <a:latin typeface="Adobe Caslon Pro" pitchFamily="18" charset="0"/>
              </a:rPr>
              <a:t>l'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la</a:t>
            </a:r>
            <a:r>
              <a:rPr lang="fr-FR" sz="2400" dirty="0" smtClean="0">
                <a:latin typeface="Adobe Caslon Pro" pitchFamily="18" charset="0"/>
              </a:rPr>
              <a:t> / </a:t>
            </a:r>
            <a:r>
              <a:rPr lang="fr-FR" sz="2400" b="1" dirty="0" smtClean="0">
                <a:latin typeface="Adobe Caslon Pro" pitchFamily="18" charset="0"/>
              </a:rPr>
              <a:t>l'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nous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vous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  <a:br>
              <a:rPr lang="fr-FR" sz="2400" dirty="0" smtClean="0">
                <a:latin typeface="Adobe Caslon Pro" pitchFamily="18" charset="0"/>
              </a:rPr>
            </a:br>
            <a:r>
              <a:rPr lang="fr-FR" sz="2400" dirty="0" smtClean="0">
                <a:latin typeface="Adobe Caslon Pro" pitchFamily="18" charset="0"/>
              </a:rPr>
              <a:t>   </a:t>
            </a:r>
            <a:r>
              <a:rPr lang="fr-FR" sz="2400" b="1" dirty="0" smtClean="0">
                <a:latin typeface="Adobe Caslon Pro" pitchFamily="18" charset="0"/>
              </a:rPr>
              <a:t>les</a:t>
            </a:r>
            <a:r>
              <a:rPr lang="fr-FR" sz="2400" dirty="0" smtClean="0">
                <a:latin typeface="Adobe Caslon Pro" pitchFamily="18" charset="0"/>
              </a:rPr>
              <a:t>   </a:t>
            </a:r>
          </a:p>
          <a:p>
            <a:pPr marL="0" indent="0">
              <a:buNone/>
            </a:pPr>
            <a:endParaRPr lang="en-US" sz="2400" dirty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Adobe Caslon Pro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me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you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him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her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us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you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them</a:t>
            </a:r>
            <a:endParaRPr lang="en-US" sz="2400" dirty="0">
              <a:latin typeface="Adobe Caslon Pro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fr-FR" sz="2400" b="1" dirty="0" smtClean="0">
                <a:latin typeface="Adobe Caslon Pro" pitchFamily="18" charset="0"/>
              </a:rPr>
              <a:t>me / m'   </a:t>
            </a:r>
          </a:p>
          <a:p>
            <a:pPr marL="0" indent="0">
              <a:buNone/>
            </a:pPr>
            <a:r>
              <a:rPr lang="fr-FR" sz="2400" b="1" dirty="0" smtClean="0">
                <a:latin typeface="Adobe Caslon Pro" pitchFamily="18" charset="0"/>
              </a:rPr>
              <a:t>  te / t'   </a:t>
            </a:r>
            <a:br>
              <a:rPr lang="fr-FR" sz="2400" b="1" dirty="0" smtClean="0">
                <a:latin typeface="Adobe Caslon Pro" pitchFamily="18" charset="0"/>
              </a:rPr>
            </a:br>
            <a:r>
              <a:rPr lang="fr-FR" sz="2400" b="1" dirty="0" smtClean="0">
                <a:latin typeface="Adobe Caslon Pro" pitchFamily="18" charset="0"/>
              </a:rPr>
              <a:t>   lui   </a:t>
            </a:r>
            <a:br>
              <a:rPr lang="fr-FR" sz="2400" b="1" dirty="0" smtClean="0">
                <a:latin typeface="Adobe Caslon Pro" pitchFamily="18" charset="0"/>
              </a:rPr>
            </a:br>
            <a:r>
              <a:rPr lang="fr-FR" sz="2400" b="1" dirty="0" smtClean="0">
                <a:latin typeface="Adobe Caslon Pro" pitchFamily="18" charset="0"/>
              </a:rPr>
              <a:t>   nous   </a:t>
            </a:r>
            <a:br>
              <a:rPr lang="fr-FR" sz="2400" b="1" dirty="0" smtClean="0">
                <a:latin typeface="Adobe Caslon Pro" pitchFamily="18" charset="0"/>
              </a:rPr>
            </a:br>
            <a:r>
              <a:rPr lang="fr-FR" sz="2400" b="1" dirty="0" smtClean="0">
                <a:latin typeface="Adobe Caslon Pro" pitchFamily="18" charset="0"/>
              </a:rPr>
              <a:t>   vous   </a:t>
            </a:r>
            <a:br>
              <a:rPr lang="fr-FR" sz="2400" b="1" dirty="0" smtClean="0">
                <a:latin typeface="Adobe Caslon Pro" pitchFamily="18" charset="0"/>
              </a:rPr>
            </a:br>
            <a:r>
              <a:rPr lang="fr-FR" sz="2400" b="1" dirty="0" smtClean="0">
                <a:latin typeface="Adobe Caslon Pro" pitchFamily="18" charset="0"/>
              </a:rPr>
              <a:t>   leur  </a:t>
            </a:r>
          </a:p>
          <a:p>
            <a:pPr marL="0" indent="0">
              <a:buNone/>
            </a:pPr>
            <a:endParaRPr lang="en-US" sz="2400" dirty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>
              <a:latin typeface="Adobe Caslon Pro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Adobe Caslon Pro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me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you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him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us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you</a:t>
            </a:r>
          </a:p>
          <a:p>
            <a:pPr marL="0" indent="0">
              <a:buNone/>
            </a:pPr>
            <a:r>
              <a:rPr lang="en-US" sz="2400" dirty="0" smtClean="0">
                <a:latin typeface="Adobe Caslon Pro" pitchFamily="18" charset="0"/>
              </a:rPr>
              <a:t>To them</a:t>
            </a:r>
            <a:endParaRPr lang="en-US" sz="2400" dirty="0"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6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Arabic" pitchFamily="18" charset="-78"/>
                <a:cs typeface="Adobe Arabic" pitchFamily="18" charset="-78"/>
              </a:rPr>
              <a:t>Direct </a:t>
            </a:r>
            <a:r>
              <a:rPr lang="en-US" dirty="0" err="1" smtClean="0">
                <a:latin typeface="Adobe Arabic" pitchFamily="18" charset="-78"/>
                <a:cs typeface="Adobe Arabic" pitchFamily="18" charset="-78"/>
              </a:rPr>
              <a:t>vs</a:t>
            </a:r>
            <a:r>
              <a:rPr lang="en-US" dirty="0" smtClean="0">
                <a:latin typeface="Adobe Arabic" pitchFamily="18" charset="-78"/>
                <a:cs typeface="Adobe Arabic" pitchFamily="18" charset="-78"/>
              </a:rPr>
              <a:t> Indirect</a:t>
            </a:r>
            <a:endParaRPr lang="en-US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dobe Arabic" pitchFamily="18" charset="-78"/>
                <a:cs typeface="Adobe Arabic" pitchFamily="18" charset="-78"/>
              </a:rPr>
              <a:t>Indirect: two pronouns are in front of the verb</a:t>
            </a:r>
            <a:endParaRPr lang="en-US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dobe Arabic" pitchFamily="18" charset="-78"/>
                <a:cs typeface="Adobe Arabic" pitchFamily="18" charset="-78"/>
              </a:rPr>
              <a:t>Direct: direct pronoun in front of the verb</a:t>
            </a:r>
            <a:endParaRPr lang="en-US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60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Arabic" pitchFamily="18" charset="-78"/>
                <a:cs typeface="Adobe Arabic" pitchFamily="18" charset="-78"/>
              </a:rPr>
              <a:t>Examples</a:t>
            </a:r>
            <a:endParaRPr lang="en-US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68580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u="sng" dirty="0" smtClean="0">
                <a:latin typeface="Adobe Arabic" pitchFamily="18" charset="-78"/>
                <a:cs typeface="Adobe Arabic" pitchFamily="18" charset="-78"/>
              </a:rPr>
              <a:t>Présente</a:t>
            </a: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Je la regarde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Je lui parle</a:t>
            </a:r>
          </a:p>
          <a:p>
            <a:pPr marL="0" indent="0">
              <a:buNone/>
            </a:pPr>
            <a:r>
              <a:rPr lang="fr-FR" sz="2400" u="sng" dirty="0" smtClean="0">
                <a:latin typeface="Adobe Arabic" pitchFamily="18" charset="-78"/>
                <a:cs typeface="Adobe Arabic" pitchFamily="18" charset="-78"/>
              </a:rPr>
              <a:t>Imparfait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Tu la regardais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Tu lui parlais</a:t>
            </a:r>
          </a:p>
          <a:p>
            <a:pPr marL="0" indent="0">
              <a:buNone/>
            </a:pPr>
            <a:r>
              <a:rPr lang="fr-FR" sz="2400" u="sng" dirty="0" smtClean="0">
                <a:latin typeface="Adobe Arabic" pitchFamily="18" charset="-78"/>
                <a:cs typeface="Adobe Arabic" pitchFamily="18" charset="-78"/>
              </a:rPr>
              <a:t>Passe Compose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Nous l’avons </a:t>
            </a:r>
          </a:p>
          <a:p>
            <a:pPr marL="0" indent="0">
              <a:buNone/>
            </a:pPr>
            <a:r>
              <a:rPr lang="fr-FR" sz="2400" dirty="0" smtClean="0">
                <a:latin typeface="Adobe Arabic" pitchFamily="18" charset="-78"/>
                <a:cs typeface="Adobe Arabic" pitchFamily="18" charset="-78"/>
              </a:rPr>
              <a:t>Vous lui avez parle </a:t>
            </a:r>
            <a:endParaRPr lang="fr-FR" sz="24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5221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49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Direct vs Indirect</vt:lpstr>
      <vt:lpstr>Direct vs Indirect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8</cp:revision>
  <dcterms:created xsi:type="dcterms:W3CDTF">2013-01-29T16:14:34Z</dcterms:created>
  <dcterms:modified xsi:type="dcterms:W3CDTF">2013-02-01T16:01:41Z</dcterms:modified>
</cp:coreProperties>
</file>